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654" y="96"/>
      </p:cViewPr>
      <p:guideLst>
        <p:guide orient="horz" pos="220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GB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34AB3-54AA-4465-8A2B-AC959625FA58}" type="datetimeFigureOut">
              <a:rPr lang="en-GB" smtClean="0"/>
              <a:t>20/11/2017</a:t>
            </a:fld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A025-C558-489B-B600-7A6B87CD9EA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3872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34AB3-54AA-4465-8A2B-AC959625FA58}" type="datetimeFigureOut">
              <a:rPr lang="en-GB" smtClean="0"/>
              <a:t>20/11/2017</a:t>
            </a:fld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A025-C558-489B-B600-7A6B87CD9EA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1376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34AB3-54AA-4465-8A2B-AC959625FA58}" type="datetimeFigureOut">
              <a:rPr lang="en-GB" smtClean="0"/>
              <a:t>20/11/2017</a:t>
            </a:fld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A025-C558-489B-B600-7A6B87CD9EA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1961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34AB3-54AA-4465-8A2B-AC959625FA58}" type="datetimeFigureOut">
              <a:rPr lang="en-GB" smtClean="0"/>
              <a:t>20/11/2017</a:t>
            </a:fld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A025-C558-489B-B600-7A6B87CD9EA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3381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34AB3-54AA-4465-8A2B-AC959625FA58}" type="datetimeFigureOut">
              <a:rPr lang="en-GB" smtClean="0"/>
              <a:t>20/11/2017</a:t>
            </a:fld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A025-C558-489B-B600-7A6B87CD9EA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6430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34AB3-54AA-4465-8A2B-AC959625FA58}" type="datetimeFigureOut">
              <a:rPr lang="en-GB" smtClean="0"/>
              <a:t>20/11/2017</a:t>
            </a:fld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A025-C558-489B-B600-7A6B87CD9EA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76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34AB3-54AA-4465-8A2B-AC959625FA58}" type="datetimeFigureOut">
              <a:rPr lang="en-GB" smtClean="0"/>
              <a:t>20/11/2017</a:t>
            </a:fld>
            <a:endParaRPr lang="en-GB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A025-C558-489B-B600-7A6B87CD9EA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0286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34AB3-54AA-4465-8A2B-AC959625FA58}" type="datetimeFigureOut">
              <a:rPr lang="en-GB" smtClean="0"/>
              <a:t>20/11/2017</a:t>
            </a:fld>
            <a:endParaRPr lang="en-GB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A025-C558-489B-B600-7A6B87CD9EA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5503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34AB3-54AA-4465-8A2B-AC959625FA58}" type="datetimeFigureOut">
              <a:rPr lang="en-GB" smtClean="0"/>
              <a:t>20/11/2017</a:t>
            </a:fld>
            <a:endParaRPr lang="en-GB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A025-C558-489B-B600-7A6B87CD9EA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1814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34AB3-54AA-4465-8A2B-AC959625FA58}" type="datetimeFigureOut">
              <a:rPr lang="en-GB" smtClean="0"/>
              <a:t>20/11/2017</a:t>
            </a:fld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A025-C558-489B-B600-7A6B87CD9EA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69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34AB3-54AA-4465-8A2B-AC959625FA58}" type="datetimeFigureOut">
              <a:rPr lang="en-GB" smtClean="0"/>
              <a:t>20/11/2017</a:t>
            </a:fld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CA025-C558-489B-B600-7A6B87CD9EA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7533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934AB3-54AA-4465-8A2B-AC959625FA58}" type="datetimeFigureOut">
              <a:rPr lang="en-GB" smtClean="0"/>
              <a:t>20/11/2017</a:t>
            </a:fld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CA025-C558-489B-B600-7A6B87CD9EA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4801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12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3.png"/><Relationship Id="rId5" Type="http://schemas.openxmlformats.org/officeDocument/2006/relationships/image" Target="../media/image7.jpg"/><Relationship Id="rId10" Type="http://schemas.openxmlformats.org/officeDocument/2006/relationships/image" Target="../media/image12.pn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rawings/d/1VSfoUQpRC3Sfhv214PW6gK2PcADjy1OjA3nmVkBG_M8/edit?usp=sharing" TargetMode="External"/><Relationship Id="rId2" Type="http://schemas.openxmlformats.org/officeDocument/2006/relationships/hyperlink" Target="https://www.bol.com/nl/p/transferpers-2800-w/9200000052608807/?country=B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F4B6A51-767B-42BF-87BE-A95FC04CA7F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47911" y="481264"/>
            <a:ext cx="2212848" cy="1857871"/>
          </a:xfrm>
          <a:prstGeom prst="rect">
            <a:avLst/>
          </a:prstGeom>
          <a:solidFill>
            <a:srgbClr val="E257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BADE533-64CB-46C1-B6CD-7DEA42EA3E2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99147" y="4459986"/>
            <a:ext cx="3931920" cy="0"/>
          </a:xfrm>
          <a:prstGeom prst="line">
            <a:avLst/>
          </a:prstGeom>
          <a:ln>
            <a:solidFill>
              <a:srgbClr val="2B2D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666DEC5-DF59-4918-8F2F-0388AB0BD4A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351" y="3529187"/>
            <a:ext cx="2212848" cy="2857897"/>
          </a:xfrm>
          <a:prstGeom prst="rect">
            <a:avLst/>
          </a:prstGeom>
          <a:solidFill>
            <a:srgbClr val="2B2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0" t="-199" r="19635" b="197"/>
          <a:stretch/>
        </p:blipFill>
        <p:spPr>
          <a:xfrm>
            <a:off x="394638" y="2503727"/>
            <a:ext cx="4466122" cy="3897073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4" r="27216" b="6"/>
          <a:stretch/>
        </p:blipFill>
        <p:spPr>
          <a:xfrm>
            <a:off x="5014762" y="481264"/>
            <a:ext cx="2213811" cy="2887056"/>
          </a:xfrm>
          <a:prstGeom prst="rect">
            <a:avLst/>
          </a:prstGeom>
        </p:spPr>
      </p:pic>
      <p:sp>
        <p:nvSpPr>
          <p:cNvPr id="4" name="Tekstvak 3"/>
          <p:cNvSpPr txBox="1"/>
          <p:nvPr/>
        </p:nvSpPr>
        <p:spPr>
          <a:xfrm>
            <a:off x="7517331" y="481264"/>
            <a:ext cx="4204207" cy="39078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 dirty="0">
                <a:solidFill>
                  <a:schemeClr val="tx1"/>
                </a:solidFill>
                <a:latin typeface="Ubuntu" panose="020B0504030602030204" pitchFamily="34" charset="0"/>
                <a:ea typeface="+mj-ea"/>
                <a:cs typeface="+mj-cs"/>
              </a:rPr>
              <a:t>Tangram </a:t>
            </a:r>
            <a:r>
              <a:rPr lang="en-US" sz="6000" b="1" kern="1200" dirty="0" err="1">
                <a:solidFill>
                  <a:schemeClr val="tx1"/>
                </a:solidFill>
                <a:latin typeface="Ubuntu" panose="020B0504030602030204" pitchFamily="34" charset="0"/>
                <a:ea typeface="+mj-ea"/>
                <a:cs typeface="+mj-cs"/>
              </a:rPr>
              <a:t>Labojas</a:t>
            </a:r>
            <a:endParaRPr lang="en-US" sz="6000" b="1" kern="1200" dirty="0">
              <a:solidFill>
                <a:schemeClr val="tx1"/>
              </a:solidFill>
              <a:latin typeface="Ubuntu" panose="020B0504030602030204" pitchFamily="34" charset="0"/>
              <a:ea typeface="+mj-ea"/>
              <a:cs typeface="+mj-cs"/>
            </a:endParaRPr>
          </a:p>
        </p:txBody>
      </p:sp>
      <p:sp>
        <p:nvSpPr>
          <p:cNvPr id="9" name="Tekstvak 8"/>
          <p:cNvSpPr txBox="1"/>
          <p:nvPr/>
        </p:nvSpPr>
        <p:spPr>
          <a:xfrm>
            <a:off x="7599147" y="4558025"/>
            <a:ext cx="2206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b="1" dirty="0"/>
              <a:t>STAPPENPLAN</a:t>
            </a:r>
            <a:endParaRPr lang="en-GB" sz="2000" b="1" dirty="0"/>
          </a:p>
        </p:txBody>
      </p:sp>
      <p:pic>
        <p:nvPicPr>
          <p:cNvPr id="14" name="Afbeelding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147" y="5907300"/>
            <a:ext cx="4238092" cy="47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88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Afbeelding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61" y="4410376"/>
            <a:ext cx="1788600" cy="17886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/>
              <a:t>Wat heb je nodig?</a:t>
            </a:r>
            <a:endParaRPr lang="en-GB" b="1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91" y="2226540"/>
            <a:ext cx="1403195" cy="1428708"/>
          </a:xfr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157" y="1825289"/>
            <a:ext cx="1402956" cy="2119543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349" y="4410376"/>
            <a:ext cx="1421107" cy="1257680"/>
          </a:xfrm>
          <a:prstGeom prst="rect">
            <a:avLst/>
          </a:prstGeom>
        </p:spPr>
      </p:pic>
      <p:sp>
        <p:nvSpPr>
          <p:cNvPr id="11" name="Tekstvak 10"/>
          <p:cNvSpPr txBox="1"/>
          <p:nvPr/>
        </p:nvSpPr>
        <p:spPr>
          <a:xfrm>
            <a:off x="7017904" y="5737311"/>
            <a:ext cx="22763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/>
              <a:t>Transferpapier (type afhankelijk van type printer)</a:t>
            </a:r>
            <a:endParaRPr lang="en-GB" dirty="0"/>
          </a:p>
        </p:txBody>
      </p:sp>
      <p:sp>
        <p:nvSpPr>
          <p:cNvPr id="12" name="Tekstvak 11"/>
          <p:cNvSpPr txBox="1"/>
          <p:nvPr/>
        </p:nvSpPr>
        <p:spPr>
          <a:xfrm>
            <a:off x="2289516" y="3760166"/>
            <a:ext cx="2308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/>
              <a:t>Grote witte T-shirts</a:t>
            </a:r>
            <a:endParaRPr lang="en-GB" dirty="0"/>
          </a:p>
        </p:txBody>
      </p:sp>
      <p:sp>
        <p:nvSpPr>
          <p:cNvPr id="13" name="Tekstvak 12"/>
          <p:cNvSpPr txBox="1"/>
          <p:nvPr/>
        </p:nvSpPr>
        <p:spPr>
          <a:xfrm>
            <a:off x="571591" y="3767014"/>
            <a:ext cx="1729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 err="1"/>
              <a:t>Ducttape</a:t>
            </a:r>
            <a:endParaRPr lang="en-GB" dirty="0"/>
          </a:p>
        </p:txBody>
      </p:sp>
      <p:sp>
        <p:nvSpPr>
          <p:cNvPr id="14" name="Tekstvak 13"/>
          <p:cNvSpPr txBox="1"/>
          <p:nvPr/>
        </p:nvSpPr>
        <p:spPr>
          <a:xfrm>
            <a:off x="4810750" y="3758068"/>
            <a:ext cx="208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/>
              <a:t>Textielscharen</a:t>
            </a:r>
            <a:endParaRPr lang="en-GB" dirty="0"/>
          </a:p>
        </p:txBody>
      </p:sp>
      <p:sp>
        <p:nvSpPr>
          <p:cNvPr id="15" name="Tekstvak 14"/>
          <p:cNvSpPr txBox="1"/>
          <p:nvPr/>
        </p:nvSpPr>
        <p:spPr>
          <a:xfrm>
            <a:off x="5046911" y="6064375"/>
            <a:ext cx="1477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/>
              <a:t>Computer</a:t>
            </a:r>
            <a:endParaRPr lang="en-GB" dirty="0"/>
          </a:p>
        </p:txBody>
      </p:sp>
      <p:sp>
        <p:nvSpPr>
          <p:cNvPr id="16" name="Tekstvak 15"/>
          <p:cNvSpPr txBox="1"/>
          <p:nvPr/>
        </p:nvSpPr>
        <p:spPr>
          <a:xfrm>
            <a:off x="8870794" y="1494264"/>
            <a:ext cx="3371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/>
              <a:t>Optioneel: oogjestang</a:t>
            </a:r>
            <a:endParaRPr lang="en-GB" dirty="0"/>
          </a:p>
        </p:txBody>
      </p:sp>
      <p:pic>
        <p:nvPicPr>
          <p:cNvPr id="18" name="Afbeelding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8862" r="45672" b="-1"/>
          <a:stretch/>
        </p:blipFill>
        <p:spPr>
          <a:xfrm>
            <a:off x="9904378" y="241047"/>
            <a:ext cx="1303975" cy="1200635"/>
          </a:xfrm>
          <a:prstGeom prst="rect">
            <a:avLst/>
          </a:prstGeom>
        </p:spPr>
      </p:pic>
      <p:sp>
        <p:nvSpPr>
          <p:cNvPr id="19" name="Tekstvak 18"/>
          <p:cNvSpPr txBox="1"/>
          <p:nvPr/>
        </p:nvSpPr>
        <p:spPr>
          <a:xfrm>
            <a:off x="7055605" y="3760566"/>
            <a:ext cx="2108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/>
              <a:t>Gekleurd touw</a:t>
            </a:r>
            <a:endParaRPr lang="en-GB" dirty="0"/>
          </a:p>
        </p:txBody>
      </p:sp>
      <p:sp>
        <p:nvSpPr>
          <p:cNvPr id="20" name="Tekstvak 19"/>
          <p:cNvSpPr txBox="1"/>
          <p:nvPr/>
        </p:nvSpPr>
        <p:spPr>
          <a:xfrm>
            <a:off x="2595193" y="6064375"/>
            <a:ext cx="1958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/>
              <a:t>Kleurpotloden</a:t>
            </a:r>
            <a:endParaRPr lang="en-GB" dirty="0"/>
          </a:p>
        </p:txBody>
      </p:sp>
      <p:sp>
        <p:nvSpPr>
          <p:cNvPr id="21" name="Tekstvak 20"/>
          <p:cNvSpPr txBox="1"/>
          <p:nvPr/>
        </p:nvSpPr>
        <p:spPr>
          <a:xfrm>
            <a:off x="9356908" y="3760166"/>
            <a:ext cx="2747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/>
              <a:t>Optioneel: textielstiften</a:t>
            </a:r>
            <a:endParaRPr lang="en-GB" dirty="0"/>
          </a:p>
        </p:txBody>
      </p:sp>
      <p:pic>
        <p:nvPicPr>
          <p:cNvPr id="23" name="Afbeelding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09973" y="2092618"/>
            <a:ext cx="836119" cy="2073185"/>
          </a:xfrm>
          <a:prstGeom prst="rect">
            <a:avLst/>
          </a:prstGeom>
        </p:spPr>
      </p:pic>
      <p:pic>
        <p:nvPicPr>
          <p:cNvPr id="25" name="Afbeelding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349" y="2017002"/>
            <a:ext cx="1521445" cy="1521445"/>
          </a:xfrm>
          <a:prstGeom prst="rect">
            <a:avLst/>
          </a:prstGeom>
        </p:spPr>
      </p:pic>
      <p:pic>
        <p:nvPicPr>
          <p:cNvPr id="27" name="Afbeelding 2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4" r="13980"/>
          <a:stretch/>
        </p:blipFill>
        <p:spPr>
          <a:xfrm rot="16200000">
            <a:off x="9763738" y="1727335"/>
            <a:ext cx="1585256" cy="2232249"/>
          </a:xfrm>
          <a:prstGeom prst="rect">
            <a:avLst/>
          </a:prstGeom>
        </p:spPr>
      </p:pic>
      <p:pic>
        <p:nvPicPr>
          <p:cNvPr id="28" name="Afbeelding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490" y="4505229"/>
            <a:ext cx="1467450" cy="1476480"/>
          </a:xfrm>
          <a:prstGeom prst="rect">
            <a:avLst/>
          </a:prstGeom>
        </p:spPr>
      </p:pic>
      <p:sp>
        <p:nvSpPr>
          <p:cNvPr id="29" name="Tekstvak 28"/>
          <p:cNvSpPr txBox="1"/>
          <p:nvPr/>
        </p:nvSpPr>
        <p:spPr>
          <a:xfrm>
            <a:off x="751758" y="6000410"/>
            <a:ext cx="1368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/>
              <a:t>Tangram op papier</a:t>
            </a:r>
            <a:endParaRPr lang="en-GB" dirty="0"/>
          </a:p>
        </p:txBody>
      </p:sp>
      <p:sp>
        <p:nvSpPr>
          <p:cNvPr id="32" name="Tekstvak 31"/>
          <p:cNvSpPr txBox="1"/>
          <p:nvPr/>
        </p:nvSpPr>
        <p:spPr>
          <a:xfrm>
            <a:off x="9714183" y="6064375"/>
            <a:ext cx="1958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/>
              <a:t>Printer</a:t>
            </a:r>
            <a:endParaRPr lang="en-GB" dirty="0"/>
          </a:p>
        </p:txBody>
      </p:sp>
      <p:pic>
        <p:nvPicPr>
          <p:cNvPr id="34" name="Afbeelding 3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750" y="4410376"/>
            <a:ext cx="2229775" cy="1673304"/>
          </a:xfrm>
          <a:prstGeom prst="rect">
            <a:avLst/>
          </a:prstGeom>
        </p:spPr>
      </p:pic>
      <p:pic>
        <p:nvPicPr>
          <p:cNvPr id="36" name="Afbeelding 3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98" y="4460910"/>
            <a:ext cx="2083893" cy="156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588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ijdelijke aanduiding voor inhou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37" y="570706"/>
            <a:ext cx="759125" cy="9144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13468" y="365125"/>
            <a:ext cx="9440332" cy="1325563"/>
          </a:xfrm>
        </p:spPr>
        <p:txBody>
          <a:bodyPr>
            <a:normAutofit/>
          </a:bodyPr>
          <a:lstStyle/>
          <a:p>
            <a:r>
              <a:rPr lang="nl-BE" b="1" dirty="0"/>
              <a:t>T-shirt knippen</a:t>
            </a:r>
            <a:endParaRPr lang="en-GB" b="1" dirty="0"/>
          </a:p>
        </p:txBody>
      </p:sp>
      <p:pic>
        <p:nvPicPr>
          <p:cNvPr id="11" name="Tijdelijke aanduiding voor inhoud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244" y="1767454"/>
            <a:ext cx="4069088" cy="3992888"/>
          </a:xfrm>
        </p:spPr>
      </p:pic>
      <p:sp>
        <p:nvSpPr>
          <p:cNvPr id="6" name="Rechthoek 5"/>
          <p:cNvSpPr/>
          <p:nvPr/>
        </p:nvSpPr>
        <p:spPr>
          <a:xfrm>
            <a:off x="3158836" y="1923946"/>
            <a:ext cx="332509" cy="383639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Afbeelding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46500" y="6005173"/>
            <a:ext cx="574403" cy="350658"/>
          </a:xfrm>
          <a:prstGeom prst="rect">
            <a:avLst/>
          </a:prstGeom>
        </p:spPr>
      </p:pic>
      <p:sp>
        <p:nvSpPr>
          <p:cNvPr id="14" name="Tekstvak 13"/>
          <p:cNvSpPr txBox="1"/>
          <p:nvPr/>
        </p:nvSpPr>
        <p:spPr>
          <a:xfrm>
            <a:off x="6096000" y="2826480"/>
            <a:ext cx="51630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nl-BE" sz="2000" dirty="0"/>
              <a:t>Plak een strip </a:t>
            </a:r>
            <a:r>
              <a:rPr lang="nl-BE" sz="2000" dirty="0" err="1"/>
              <a:t>ducttape</a:t>
            </a:r>
            <a:r>
              <a:rPr lang="nl-BE" sz="2000" dirty="0"/>
              <a:t> op het T-shirt</a:t>
            </a:r>
            <a:br>
              <a:rPr lang="nl-BE" sz="2000" dirty="0"/>
            </a:br>
            <a:endParaRPr lang="nl-BE" sz="2000" dirty="0"/>
          </a:p>
          <a:p>
            <a:pPr marL="342900" indent="-342900">
              <a:buFont typeface="+mj-lt"/>
              <a:buAutoNum type="arabicPeriod"/>
            </a:pPr>
            <a:r>
              <a:rPr lang="nl-BE" sz="2000" dirty="0"/>
              <a:t>Knip het T-shirt door langs de </a:t>
            </a:r>
            <a:r>
              <a:rPr lang="nl-BE" sz="2000" dirty="0" err="1"/>
              <a:t>ducttape</a:t>
            </a:r>
            <a:endParaRPr lang="en-GB" sz="2000" dirty="0"/>
          </a:p>
        </p:txBody>
      </p:sp>
      <p:pic>
        <p:nvPicPr>
          <p:cNvPr id="15" name="Afbeelding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219460" y="6005173"/>
            <a:ext cx="574403" cy="350658"/>
          </a:xfrm>
          <a:prstGeom prst="rect">
            <a:avLst/>
          </a:prstGeom>
        </p:spPr>
      </p:pic>
      <p:cxnSp>
        <p:nvCxnSpPr>
          <p:cNvPr id="17" name="Rechte verbindingslijn 16"/>
          <p:cNvCxnSpPr>
            <a:cxnSpLocks/>
          </p:cNvCxnSpPr>
          <p:nvPr/>
        </p:nvCxnSpPr>
        <p:spPr>
          <a:xfrm flipV="1">
            <a:off x="3133702" y="1652371"/>
            <a:ext cx="13259" cy="424093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8"/>
          <p:cNvCxnSpPr>
            <a:cxnSpLocks/>
          </p:cNvCxnSpPr>
          <p:nvPr/>
        </p:nvCxnSpPr>
        <p:spPr>
          <a:xfrm flipH="1" flipV="1">
            <a:off x="3491345" y="1652371"/>
            <a:ext cx="14956" cy="419010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519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ijdelijke aanduiding voor inhou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37" y="570706"/>
            <a:ext cx="759125" cy="91439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13468" y="365125"/>
            <a:ext cx="9440332" cy="1325563"/>
          </a:xfrm>
        </p:spPr>
        <p:txBody>
          <a:bodyPr>
            <a:normAutofit/>
          </a:bodyPr>
          <a:lstStyle/>
          <a:p>
            <a:r>
              <a:rPr lang="nl-BE" b="1" dirty="0"/>
              <a:t>Riem versieren</a:t>
            </a:r>
            <a:endParaRPr lang="en-GB" b="1" dirty="0"/>
          </a:p>
        </p:txBody>
      </p:sp>
      <p:sp>
        <p:nvSpPr>
          <p:cNvPr id="14" name="Tekstvak 13"/>
          <p:cNvSpPr txBox="1"/>
          <p:nvPr/>
        </p:nvSpPr>
        <p:spPr>
          <a:xfrm>
            <a:off x="6631258" y="2069326"/>
            <a:ext cx="41073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nl-BE" sz="2000" dirty="0"/>
              <a:t>Versier de riem.</a:t>
            </a:r>
            <a:br>
              <a:rPr lang="nl-BE" sz="2000" dirty="0"/>
            </a:br>
            <a:endParaRPr lang="nl-BE" sz="2000" dirty="0"/>
          </a:p>
          <a:p>
            <a:pPr marL="342900" indent="-342900">
              <a:buFont typeface="+mj-lt"/>
              <a:buAutoNum type="arabicPeriod"/>
            </a:pPr>
            <a:r>
              <a:rPr lang="nl-BE" sz="2000" dirty="0"/>
              <a:t>Knoop een touwtje aan elke kant van de riem.*</a:t>
            </a:r>
            <a:endParaRPr lang="en-GB" sz="2000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257" y="3629722"/>
            <a:ext cx="4586869" cy="2580114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7" r="10662"/>
          <a:stretch/>
        </p:blipFill>
        <p:spPr>
          <a:xfrm>
            <a:off x="1035455" y="2173485"/>
            <a:ext cx="5231530" cy="4037743"/>
          </a:xfrm>
          <a:prstGeom prst="rect">
            <a:avLst/>
          </a:prstGeom>
        </p:spPr>
      </p:pic>
      <p:sp>
        <p:nvSpPr>
          <p:cNvPr id="18" name="Tekstvak 17"/>
          <p:cNvSpPr txBox="1"/>
          <p:nvPr/>
        </p:nvSpPr>
        <p:spPr>
          <a:xfrm>
            <a:off x="1035455" y="6308293"/>
            <a:ext cx="6426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*gebruik al dan niet een oogjestang om gaatjes te maken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25866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ijdelijke aanduiding voor inhou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37" y="570706"/>
            <a:ext cx="759124" cy="91439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13468" y="365125"/>
            <a:ext cx="9440332" cy="1325563"/>
          </a:xfrm>
        </p:spPr>
        <p:txBody>
          <a:bodyPr>
            <a:normAutofit/>
          </a:bodyPr>
          <a:lstStyle/>
          <a:p>
            <a:r>
              <a:rPr lang="nl-BE" b="1" dirty="0"/>
              <a:t>Tangram ontwerpen op papier</a:t>
            </a:r>
            <a:endParaRPr lang="en-GB" b="1" dirty="0"/>
          </a:p>
        </p:txBody>
      </p:sp>
      <p:sp>
        <p:nvSpPr>
          <p:cNvPr id="14" name="Tekstvak 13"/>
          <p:cNvSpPr txBox="1"/>
          <p:nvPr/>
        </p:nvSpPr>
        <p:spPr>
          <a:xfrm>
            <a:off x="750151" y="5293208"/>
            <a:ext cx="4815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nl-BE" sz="2000" dirty="0"/>
              <a:t>Kleur de tangram in en knip hem uit. </a:t>
            </a:r>
            <a:endParaRPr lang="en-GB" sz="2000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11" y="2370409"/>
            <a:ext cx="4940135" cy="2778826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r="13981"/>
          <a:stretch/>
        </p:blipFill>
        <p:spPr>
          <a:xfrm>
            <a:off x="5720581" y="2370409"/>
            <a:ext cx="3534232" cy="2778826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6" t="28423" r="53998"/>
          <a:stretch/>
        </p:blipFill>
        <p:spPr>
          <a:xfrm>
            <a:off x="9409348" y="2370409"/>
            <a:ext cx="2199962" cy="2778826"/>
          </a:xfrm>
          <a:prstGeom prst="rect">
            <a:avLst/>
          </a:prstGeom>
        </p:spPr>
      </p:pic>
      <p:sp>
        <p:nvSpPr>
          <p:cNvPr id="13" name="Tekstvak 12"/>
          <p:cNvSpPr txBox="1"/>
          <p:nvPr/>
        </p:nvSpPr>
        <p:spPr>
          <a:xfrm>
            <a:off x="6622483" y="5293208"/>
            <a:ext cx="4107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nl-BE" sz="2000" dirty="0"/>
              <a:t>Maak een schikking voor je ontwerp op papier. 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293689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ijdelijke aanduiding voor inhou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37" y="570706"/>
            <a:ext cx="759124" cy="91439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13468" y="365125"/>
            <a:ext cx="9440332" cy="1325563"/>
          </a:xfrm>
        </p:spPr>
        <p:txBody>
          <a:bodyPr>
            <a:normAutofit/>
          </a:bodyPr>
          <a:lstStyle/>
          <a:p>
            <a:r>
              <a:rPr lang="nl-BE" b="1" dirty="0"/>
              <a:t>Tangram ontwerpen op computer</a:t>
            </a:r>
            <a:endParaRPr lang="en-GB" b="1" dirty="0"/>
          </a:p>
        </p:txBody>
      </p:sp>
      <p:sp>
        <p:nvSpPr>
          <p:cNvPr id="14" name="Tekstvak 13"/>
          <p:cNvSpPr txBox="1"/>
          <p:nvPr/>
        </p:nvSpPr>
        <p:spPr>
          <a:xfrm>
            <a:off x="915837" y="5298737"/>
            <a:ext cx="101015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sz="2000" dirty="0"/>
              <a:t>Gebruik Google tekeningen om de tangram figuren de juiste kleur te geven.</a:t>
            </a:r>
            <a:br>
              <a:rPr lang="nl-BE" sz="2000" dirty="0"/>
            </a:br>
            <a:endParaRPr lang="nl-BE" sz="2000" dirty="0"/>
          </a:p>
          <a:p>
            <a:pPr marL="457200" indent="-457200">
              <a:buFont typeface="+mj-lt"/>
              <a:buAutoNum type="arabicPeriod"/>
            </a:pPr>
            <a:r>
              <a:rPr lang="nl-BE" sz="2000" dirty="0"/>
              <a:t>Print de tangram af op transferpapier en knip de figuren uit.  </a:t>
            </a:r>
            <a:endParaRPr lang="en-GB" sz="2000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032"/>
          <a:stretch/>
        </p:blipFill>
        <p:spPr>
          <a:xfrm>
            <a:off x="915837" y="1845038"/>
            <a:ext cx="10101568" cy="329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338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ijdelijke aanduiding voor inhou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37" y="570706"/>
            <a:ext cx="759123" cy="91439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13468" y="365125"/>
            <a:ext cx="9440332" cy="1325563"/>
          </a:xfrm>
        </p:spPr>
        <p:txBody>
          <a:bodyPr>
            <a:normAutofit/>
          </a:bodyPr>
          <a:lstStyle/>
          <a:p>
            <a:r>
              <a:rPr lang="nl-BE" b="1" dirty="0"/>
              <a:t>Tangram op T-shirt bevestigen*</a:t>
            </a:r>
            <a:endParaRPr lang="en-GB" b="1" dirty="0"/>
          </a:p>
        </p:txBody>
      </p:sp>
      <p:sp>
        <p:nvSpPr>
          <p:cNvPr id="14" name="Tekstvak 13"/>
          <p:cNvSpPr txBox="1"/>
          <p:nvPr/>
        </p:nvSpPr>
        <p:spPr>
          <a:xfrm>
            <a:off x="8705762" y="1653375"/>
            <a:ext cx="337472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/>
              <a:t>Leg het T-shirt onder de warmtepers en warm het op voor 10 seconden. </a:t>
            </a:r>
            <a:br>
              <a:rPr lang="en-GB" dirty="0"/>
            </a:b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S</a:t>
            </a:r>
            <a:r>
              <a:rPr lang="en-GB" dirty="0" err="1"/>
              <a:t>chik</a:t>
            </a:r>
            <a:r>
              <a:rPr lang="en-GB" dirty="0"/>
              <a:t> de </a:t>
            </a:r>
            <a:r>
              <a:rPr lang="en-GB" dirty="0" err="1"/>
              <a:t>figuren</a:t>
            </a:r>
            <a:r>
              <a:rPr lang="en-GB" dirty="0"/>
              <a:t> </a:t>
            </a:r>
            <a:r>
              <a:rPr lang="en-GB" dirty="0" err="1"/>
              <a:t>omgekeerd</a:t>
            </a:r>
            <a:r>
              <a:rPr lang="en-GB" dirty="0"/>
              <a:t> op het T-shirt </a:t>
            </a:r>
            <a:r>
              <a:rPr lang="en-GB" dirty="0" err="1"/>
              <a:t>en</a:t>
            </a:r>
            <a:r>
              <a:rPr lang="en-GB" dirty="0"/>
              <a:t> leg </a:t>
            </a:r>
            <a:r>
              <a:rPr lang="en-GB" dirty="0" err="1"/>
              <a:t>er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bakpapier</a:t>
            </a:r>
            <a:r>
              <a:rPr lang="en-GB" dirty="0"/>
              <a:t> op.</a:t>
            </a:r>
            <a:br>
              <a:rPr lang="en-GB" dirty="0"/>
            </a:b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Doe de </a:t>
            </a:r>
            <a:r>
              <a:rPr lang="en-GB" dirty="0" err="1"/>
              <a:t>warmtepers</a:t>
            </a:r>
            <a:r>
              <a:rPr lang="en-GB" dirty="0"/>
              <a:t> toe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wacht</a:t>
            </a:r>
            <a:r>
              <a:rPr lang="en-GB" dirty="0"/>
              <a:t> 30 </a:t>
            </a:r>
            <a:r>
              <a:rPr lang="en-GB" dirty="0" err="1"/>
              <a:t>seconden</a:t>
            </a:r>
            <a:r>
              <a:rPr lang="en-GB" dirty="0"/>
              <a:t>.</a:t>
            </a:r>
            <a:br>
              <a:rPr lang="en-GB" dirty="0"/>
            </a:b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 err="1"/>
              <a:t>Pel</a:t>
            </a:r>
            <a:r>
              <a:rPr lang="en-GB" dirty="0"/>
              <a:t> het papier </a:t>
            </a:r>
            <a:r>
              <a:rPr lang="en-GB" dirty="0" err="1"/>
              <a:t>eraf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strijk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voor</a:t>
            </a:r>
            <a:r>
              <a:rPr lang="en-GB" dirty="0"/>
              <a:t> 10 </a:t>
            </a:r>
            <a:r>
              <a:rPr lang="en-GB" dirty="0" err="1"/>
              <a:t>seconden</a:t>
            </a:r>
            <a:r>
              <a:rPr lang="en-GB" dirty="0"/>
              <a:t>.</a:t>
            </a:r>
            <a:br>
              <a:rPr lang="en-GB" dirty="0"/>
            </a:br>
            <a:endParaRPr lang="en-GB" dirty="0"/>
          </a:p>
          <a:p>
            <a:pPr marL="457200" indent="-457200">
              <a:buFont typeface="+mj-lt"/>
              <a:buAutoNum type="arabicPeriod"/>
            </a:pPr>
            <a:endParaRPr lang="nl-BE" sz="2000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36" y="1679975"/>
            <a:ext cx="3724793" cy="2095196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"/>
          <a:stretch/>
        </p:blipFill>
        <p:spPr>
          <a:xfrm>
            <a:off x="915836" y="3970042"/>
            <a:ext cx="3724793" cy="2111907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137" y="1679975"/>
            <a:ext cx="3699628" cy="2081041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40" b="41050"/>
          <a:stretch/>
        </p:blipFill>
        <p:spPr>
          <a:xfrm>
            <a:off x="4879137" y="3970043"/>
            <a:ext cx="3699627" cy="2111906"/>
          </a:xfrm>
          <a:prstGeom prst="rect">
            <a:avLst/>
          </a:prstGeom>
        </p:spPr>
      </p:pic>
      <p:sp>
        <p:nvSpPr>
          <p:cNvPr id="15" name="Tekstvak 14"/>
          <p:cNvSpPr txBox="1"/>
          <p:nvPr/>
        </p:nvSpPr>
        <p:spPr>
          <a:xfrm>
            <a:off x="915836" y="6196457"/>
            <a:ext cx="7481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* Instellingen van temperatuur, druk en tijd afhankelijk van het type toestel en transferpapier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293046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ep 6"/>
          <p:cNvGrpSpPr/>
          <p:nvPr/>
        </p:nvGrpSpPr>
        <p:grpSpPr>
          <a:xfrm>
            <a:off x="401263" y="356839"/>
            <a:ext cx="11389475" cy="6144322"/>
            <a:chOff x="336186" y="278780"/>
            <a:chExt cx="11389475" cy="6144322"/>
          </a:xfrm>
        </p:grpSpPr>
        <p:pic>
          <p:nvPicPr>
            <p:cNvPr id="5" name="Afbeelding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186" y="278780"/>
              <a:ext cx="6926567" cy="6144322"/>
            </a:xfrm>
            <a:prstGeom prst="rect">
              <a:avLst/>
            </a:prstGeom>
          </p:spPr>
        </p:pic>
        <p:pic>
          <p:nvPicPr>
            <p:cNvPr id="6" name="Afbeelding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71" t="12273" r="48951" b="9216"/>
            <a:stretch/>
          </p:blipFill>
          <p:spPr>
            <a:xfrm>
              <a:off x="7262753" y="278780"/>
              <a:ext cx="4462908" cy="61443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6783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64532" y="365125"/>
            <a:ext cx="9440332" cy="1325563"/>
          </a:xfrm>
        </p:spPr>
        <p:txBody>
          <a:bodyPr>
            <a:normAutofit/>
          </a:bodyPr>
          <a:lstStyle/>
          <a:p>
            <a:r>
              <a:rPr lang="nl-BE" b="1" dirty="0"/>
              <a:t>Links &amp; templates</a:t>
            </a:r>
            <a:endParaRPr lang="en-GB" b="1" dirty="0"/>
          </a:p>
        </p:txBody>
      </p:sp>
      <p:sp>
        <p:nvSpPr>
          <p:cNvPr id="14" name="Tekstvak 13"/>
          <p:cNvSpPr txBox="1"/>
          <p:nvPr/>
        </p:nvSpPr>
        <p:spPr>
          <a:xfrm>
            <a:off x="664531" y="1690688"/>
            <a:ext cx="113118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Warmtepers: </a:t>
            </a:r>
            <a:r>
              <a:rPr lang="nl-BE" dirty="0">
                <a:hlinkClick r:id="rId2"/>
              </a:rPr>
              <a:t>https://www.bol.com/nl/p/transferpers-2800-w/9200000052608807/?country=BE</a:t>
            </a:r>
            <a:endParaRPr lang="nl-BE" sz="2000" dirty="0"/>
          </a:p>
          <a:p>
            <a:endParaRPr lang="nl-BE" dirty="0"/>
          </a:p>
          <a:p>
            <a:r>
              <a:rPr lang="nl-BE" dirty="0"/>
              <a:t>Sjabloon tangram op papier in bijlage</a:t>
            </a:r>
          </a:p>
          <a:p>
            <a:endParaRPr lang="nl-BE" dirty="0"/>
          </a:p>
          <a:p>
            <a:r>
              <a:rPr lang="nl-BE" dirty="0"/>
              <a:t>Google tekeningen Tangram: </a:t>
            </a:r>
            <a:r>
              <a:rPr lang="nl-BE" dirty="0">
                <a:hlinkClick r:id="rId3"/>
              </a:rPr>
              <a:t>https://docs.google.com/drawings/d/1VSfoUQpRC3Sfhv214PW6gK2PcADjy1OjA3nmVkBG_M8/edit?usp=sharing</a:t>
            </a: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45448663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Ubuntu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189</Words>
  <Application>Microsoft Office PowerPoint</Application>
  <PresentationFormat>Breedbeeld</PresentationFormat>
  <Paragraphs>39</Paragraphs>
  <Slides>9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2" baseType="lpstr">
      <vt:lpstr>Arial</vt:lpstr>
      <vt:lpstr>Ubuntu</vt:lpstr>
      <vt:lpstr>Kantoorthema</vt:lpstr>
      <vt:lpstr>PowerPoint-presentatie</vt:lpstr>
      <vt:lpstr>Wat heb je nodig?</vt:lpstr>
      <vt:lpstr>T-shirt knippen</vt:lpstr>
      <vt:lpstr>Riem versieren</vt:lpstr>
      <vt:lpstr>Tangram ontwerpen op papier</vt:lpstr>
      <vt:lpstr>Tangram ontwerpen op computer</vt:lpstr>
      <vt:lpstr>Tangram op T-shirt bevestigen*</vt:lpstr>
      <vt:lpstr>PowerPoint-presentatie</vt:lpstr>
      <vt:lpstr>Links &amp; templates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Sanne Cools</dc:creator>
  <cp:lastModifiedBy>Sanne Cools</cp:lastModifiedBy>
  <cp:revision>15</cp:revision>
  <dcterms:created xsi:type="dcterms:W3CDTF">2017-11-20T09:08:59Z</dcterms:created>
  <dcterms:modified xsi:type="dcterms:W3CDTF">2017-11-20T12:34:47Z</dcterms:modified>
</cp:coreProperties>
</file>